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06a9c6f5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a06a9c6f5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a06a9c6f5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a06a9c6f5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a06a9c6f5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a06a9c6f5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06a9c6f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06a9c6f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a06a9c6f5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a06a9c6f5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a06a9c6f5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a06a9c6f5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a06a9c6f5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a06a9c6f5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a06a9c6f5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a06a9c6f5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a06a9c6f5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a06a9c6f5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a06a9c6f5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a06a9c6f5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a06a9c6f5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a06a9c6f5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75600" y="1586550"/>
            <a:ext cx="4091100" cy="9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NBA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8550" y="4322175"/>
            <a:ext cx="31281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By: Daniel Espinoza</a:t>
            </a:r>
            <a:endParaRPr sz="16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4100" y="1137600"/>
            <a:ext cx="4823701" cy="2800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X-axis: 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Y-axis: AST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9025" y="1371747"/>
            <a:ext cx="6319174" cy="309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get trade for Anthony Davis and Jrue holiday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550" y="2179900"/>
            <a:ext cx="3244800" cy="24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800" y="2179900"/>
            <a:ext cx="2618826" cy="261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Future?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Trade deadline isn’t until </a:t>
            </a:r>
            <a:r>
              <a:rPr lang="en"/>
              <a:t>February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Keep looking for other candidates while the deadline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alternatives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Put other constraints that we might need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NBA trade deadline is coming up and we are in need for some players to make the Finals.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need a PG and a C to be confident in the playoffs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075" y="2643075"/>
            <a:ext cx="2293200" cy="15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3975" y="2545825"/>
            <a:ext cx="2506600" cy="172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5499" y="2223087"/>
            <a:ext cx="2604000" cy="26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53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00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Point Guard: high assist/game and </a:t>
            </a:r>
            <a:r>
              <a:rPr lang="en"/>
              <a:t>average</a:t>
            </a:r>
            <a:r>
              <a:rPr lang="en"/>
              <a:t> points/game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Center: high 3 point percentage and high FT percentage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Only have players that have been a all star or playoff </a:t>
            </a:r>
            <a:r>
              <a:rPr lang="en"/>
              <a:t>appearance</a:t>
            </a:r>
            <a:r>
              <a:rPr lang="en"/>
              <a:t> in the last decade 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9575" y="2390400"/>
            <a:ext cx="4173500" cy="24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/Insight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two CSV file.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NBA - Has all the </a:t>
            </a:r>
            <a:r>
              <a:rPr lang="en"/>
              <a:t>current</a:t>
            </a:r>
            <a:r>
              <a:rPr lang="en"/>
              <a:t> stats of NBA players playing up to today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NBASTARS - Has all the players that have been in the playoffs or had an all star appearance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27933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Centers heat 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NBA DF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2675" y="1152475"/>
            <a:ext cx="5413750" cy="355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3391500" cy="3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PG heat 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NBA DF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3100" y="1208400"/>
            <a:ext cx="470672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00" y="1255528"/>
            <a:ext cx="6524202" cy="32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250" y="1290125"/>
            <a:ext cx="6292426" cy="30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Findings/Insights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Merge 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Centers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Y-Axis = 3P%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X-Axis = FT%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325" y="1152475"/>
            <a:ext cx="5809875" cy="280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